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13714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52154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92244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89586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AC0BD-C197-4D8C-B17A-61736E261C58}"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46903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AAC0BD-C197-4D8C-B17A-61736E261C58}"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01331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AAC0BD-C197-4D8C-B17A-61736E261C58}" type="datetimeFigureOut">
              <a:rPr lang="en-US" smtClean="0"/>
              <a:t>1/27/2025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33246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AAC0BD-C197-4D8C-B17A-61736E261C58}" type="datetimeFigureOut">
              <a:rPr lang="en-US" smtClean="0"/>
              <a:t>1/27/2025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81671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AC0BD-C197-4D8C-B17A-61736E261C58}" type="datetimeFigureOut">
              <a:rPr lang="en-US" smtClean="0"/>
              <a:t>1/27/2025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26011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69105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9204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AC0BD-C197-4D8C-B17A-61736E261C58}" type="datetimeFigureOut">
              <a:rPr lang="en-US" smtClean="0"/>
              <a:t>1/27/2025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144A7-6C0C-4A14-9BB6-4111848E04B3}" type="slidenum">
              <a:rPr lang="en-US" smtClean="0"/>
              <a:t>‹#›</a:t>
            </a:fld>
            <a:endParaRPr lang="en-US"/>
          </a:p>
        </p:txBody>
      </p:sp>
    </p:spTree>
    <p:extLst>
      <p:ext uri="{BB962C8B-B14F-4D97-AF65-F5344CB8AC3E}">
        <p14:creationId xmlns:p14="http://schemas.microsoft.com/office/powerpoint/2010/main" val="336474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59"/>
          <p:cNvSpPr txBox="1">
            <a:spLocks noChangeArrowheads="1"/>
          </p:cNvSpPr>
          <p:nvPr/>
        </p:nvSpPr>
        <p:spPr bwMode="auto">
          <a:xfrm>
            <a:off x="1627188" y="1037260"/>
            <a:ext cx="87614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2400" b="1" dirty="0" smtClean="0">
                <a:latin typeface="فهفق"/>
                <a:cs typeface="B Nazanin" panose="00000400000000000000" pitchFamily="2" charset="-78"/>
              </a:rPr>
              <a:t>عنوان عنوان عنوان عنوان عنوان عنوان عنوان عنوان</a:t>
            </a:r>
            <a:endParaRPr lang="fa-IR" sz="1600" b="1" dirty="0" smtClean="0">
              <a:latin typeface="فهفق"/>
              <a:cs typeface="B Nazanin" panose="00000400000000000000" pitchFamily="2" charset="-78"/>
            </a:endParaRPr>
          </a:p>
          <a:p>
            <a:pPr algn="ctr" rtl="1"/>
            <a:r>
              <a:rPr lang="fa-IR" sz="1100" b="1" dirty="0" smtClean="0">
                <a:cs typeface="B Nazanin" panose="00000400000000000000" pitchFamily="2" charset="-78"/>
              </a:rPr>
              <a:t>نویسنده اول، نویسنده </a:t>
            </a:r>
            <a:r>
              <a:rPr lang="fa-IR" sz="1100" b="1" dirty="0">
                <a:cs typeface="B Nazanin" panose="00000400000000000000" pitchFamily="2" charset="-78"/>
              </a:rPr>
              <a:t>دوم </a:t>
            </a:r>
            <a:r>
              <a:rPr lang="fa-IR" sz="1100" b="1" dirty="0" smtClean="0">
                <a:cs typeface="B Nazanin" panose="00000400000000000000" pitchFamily="2" charset="-78"/>
              </a:rPr>
              <a:t>، نویسنده </a:t>
            </a:r>
            <a:r>
              <a:rPr lang="fa-IR" sz="1100" b="1" dirty="0">
                <a:cs typeface="B Nazanin" panose="00000400000000000000" pitchFamily="2" charset="-78"/>
              </a:rPr>
              <a:t>سوم </a:t>
            </a:r>
            <a:r>
              <a:rPr lang="fa-IR" sz="1100" b="1" dirty="0" smtClean="0">
                <a:cs typeface="B Nazanin" panose="00000400000000000000" pitchFamily="2" charset="-78"/>
              </a:rPr>
              <a:t>و ...</a:t>
            </a:r>
          </a:p>
          <a:p>
            <a:pPr algn="ctr" rtl="1">
              <a:defRPr/>
            </a:pPr>
            <a:r>
              <a:rPr lang="fa-IR" altLang="en-US" sz="400" b="1" dirty="0" smtClean="0">
                <a:effectLst>
                  <a:outerShdw blurRad="38100" dist="38100" dir="2700000" algn="tl">
                    <a:srgbClr val="FFFFFF"/>
                  </a:outerShdw>
                </a:effectLst>
                <a:cs typeface="B Nazanin" panose="00000400000000000000" pitchFamily="2" charset="-78"/>
              </a:rPr>
              <a:t> </a:t>
            </a:r>
            <a:endParaRPr lang="en-US" altLang="en-US" sz="400" b="1" dirty="0" smtClean="0">
              <a:effectLst>
                <a:outerShdw blurRad="38100" dist="38100" dir="2700000" algn="tl">
                  <a:srgbClr val="FFFFFF"/>
                </a:outerShdw>
              </a:effectLst>
              <a:cs typeface="B Nazanin" panose="00000400000000000000" pitchFamily="2" charset="-78"/>
            </a:endParaRPr>
          </a:p>
        </p:txBody>
      </p:sp>
      <p:sp>
        <p:nvSpPr>
          <p:cNvPr id="6" name="AutoShape 4"/>
          <p:cNvSpPr>
            <a:spLocks noChangeArrowheads="1"/>
          </p:cNvSpPr>
          <p:nvPr/>
        </p:nvSpPr>
        <p:spPr bwMode="auto">
          <a:xfrm>
            <a:off x="6085114" y="1843471"/>
            <a:ext cx="5873321"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1600" dirty="0" smtClean="0">
                <a:cs typeface="B Titr" panose="00000700000000000000" pitchFamily="2" charset="-78"/>
              </a:rPr>
              <a:t>مقدمه</a:t>
            </a:r>
            <a:r>
              <a:rPr lang="fa-IR" sz="1200" dirty="0" smtClean="0">
                <a:cs typeface="B Titr" panose="00000700000000000000" pitchFamily="2" charset="-78"/>
              </a:rPr>
              <a:t>:</a:t>
            </a:r>
            <a:endParaRPr lang="fa-IR" sz="1200" dirty="0">
              <a:cs typeface="B Nazanin" panose="00000400000000000000" pitchFamily="2" charset="-78"/>
            </a:endParaRPr>
          </a:p>
          <a:p>
            <a:pPr algn="just" rtl="1">
              <a:defRPr/>
            </a:pPr>
            <a:r>
              <a:rPr lang="fa-IR" sz="1200" dirty="0">
                <a:cs typeface="B Nazanin" panose="00000400000000000000" pitchFamily="2" charset="-78"/>
              </a:rPr>
              <a:t>توضیحات </a:t>
            </a:r>
            <a:r>
              <a:rPr lang="fa-IR" sz="1200" dirty="0" smtClean="0">
                <a:cs typeface="B Nazanin" panose="00000400000000000000" pitchFamily="2" charset="-78"/>
              </a:rPr>
              <a:t>توضیحات</a:t>
            </a:r>
            <a:r>
              <a:rPr lang="fa-IR" sz="1200" dirty="0">
                <a:cs typeface="B Nazanin" panose="00000400000000000000" pitchFamily="2" charset="-78"/>
              </a:rPr>
              <a:t>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 ....</a:t>
            </a:r>
          </a:p>
          <a:p>
            <a:pPr algn="justLow" rtl="1">
              <a:defRPr/>
            </a:pPr>
            <a:r>
              <a:rPr lang="fa-IR" sz="1200" b="1" dirty="0" smtClean="0">
                <a:solidFill>
                  <a:srgbClr val="C00000"/>
                </a:solidFill>
                <a:cs typeface="B Nazanin" panose="00000400000000000000" pitchFamily="2" charset="-78"/>
              </a:rPr>
              <a:t>راهنما:</a:t>
            </a:r>
            <a:endParaRPr lang="en-US" sz="12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حداقل فونت: 12</a:t>
            </a:r>
            <a:endParaRPr lang="en-US" sz="1200" dirty="0">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بهترین فونت: بالای 16</a:t>
            </a:r>
            <a:endParaRPr lang="en-US" sz="1200" dirty="0">
              <a:cs typeface="B Nazanin" panose="00000400000000000000" pitchFamily="2" charset="-78"/>
            </a:endParaRPr>
          </a:p>
          <a:p>
            <a:pPr marL="685800" indent="-685800" algn="r" rtl="1">
              <a:buFont typeface="Arial" panose="020B0604020202020204" pitchFamily="34" charset="0"/>
              <a:buChar char="•"/>
              <a:defRPr/>
            </a:pPr>
            <a:r>
              <a:rPr lang="fa-IR" sz="1200" dirty="0" smtClean="0">
                <a:solidFill>
                  <a:srgbClr val="00B050"/>
                </a:solidFill>
                <a:cs typeface="B Nazanin" panose="00000400000000000000" pitchFamily="2" charset="-78"/>
              </a:rPr>
              <a:t>اگر میخواهید پوستر حرفه ای تری داشته باشید، بیشتر از متن، از تصاویر، گراف ها و رنگ ها استفاده کنید.</a:t>
            </a:r>
          </a:p>
          <a:p>
            <a:pPr marL="685800" indent="-685800" algn="justLow" rtl="1">
              <a:buFont typeface="Arial" panose="020B0604020202020204" pitchFamily="34" charset="0"/>
              <a:buChar char="•"/>
              <a:defRPr/>
            </a:pPr>
            <a:r>
              <a:rPr lang="fa-IR" sz="1200" dirty="0" smtClean="0">
                <a:solidFill>
                  <a:srgbClr val="00B050"/>
                </a:solidFill>
                <a:cs typeface="B Nazanin" panose="00000400000000000000" pitchFamily="2" charset="-78"/>
              </a:rPr>
              <a:t>این خلاقیت شماست!</a:t>
            </a:r>
            <a:endParaRPr lang="fa-IR" sz="1200" dirty="0" smtClean="0">
              <a:cs typeface="B Nazanin" panose="00000400000000000000" pitchFamily="2" charset="-78"/>
            </a:endParaRPr>
          </a:p>
        </p:txBody>
      </p:sp>
      <p:sp>
        <p:nvSpPr>
          <p:cNvPr id="7" name="AutoShape 4"/>
          <p:cNvSpPr>
            <a:spLocks noChangeArrowheads="1"/>
          </p:cNvSpPr>
          <p:nvPr/>
        </p:nvSpPr>
        <p:spPr bwMode="auto">
          <a:xfrm>
            <a:off x="281757" y="1843470"/>
            <a:ext cx="5726137"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یافته ها:</a:t>
            </a:r>
            <a:endParaRPr lang="fa-IR" sz="1600" dirty="0">
              <a:cs typeface="B Nazanin" panose="00000400000000000000" pitchFamily="2" charset="-78"/>
            </a:endParaRPr>
          </a:p>
          <a:p>
            <a:pPr algn="just" rtl="1">
              <a:defRPr/>
            </a:pP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a:p>
            <a:pPr algn="just" rtl="1">
              <a:defRPr/>
            </a:pPr>
            <a:endParaRPr lang="fa-IR" sz="1200" dirty="0" smtClean="0">
              <a:cs typeface="B Nazanin" panose="00000400000000000000" pitchFamily="2" charset="-78"/>
            </a:endParaRPr>
          </a:p>
          <a:p>
            <a:pPr algn="just" rtl="1">
              <a:defRPr/>
            </a:pPr>
            <a:endParaRPr lang="fa-IR" sz="1200" dirty="0">
              <a:cs typeface="B Nazanin" panose="00000400000000000000" pitchFamily="2" charset="-78"/>
            </a:endParaRPr>
          </a:p>
        </p:txBody>
      </p:sp>
      <p:sp>
        <p:nvSpPr>
          <p:cNvPr id="8" name="AutoShape 4"/>
          <p:cNvSpPr>
            <a:spLocks noChangeArrowheads="1"/>
          </p:cNvSpPr>
          <p:nvPr/>
        </p:nvSpPr>
        <p:spPr bwMode="auto">
          <a:xfrm>
            <a:off x="281757" y="4148520"/>
            <a:ext cx="5726137"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بحث و نتیجه گیری:</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9" name="AutoShape 4"/>
          <p:cNvSpPr>
            <a:spLocks noChangeArrowheads="1"/>
          </p:cNvSpPr>
          <p:nvPr/>
        </p:nvSpPr>
        <p:spPr bwMode="auto">
          <a:xfrm>
            <a:off x="6085114" y="4155026"/>
            <a:ext cx="5873321"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مواد و روش:</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10" name="AutoShape 4"/>
          <p:cNvSpPr>
            <a:spLocks noChangeArrowheads="1"/>
          </p:cNvSpPr>
          <p:nvPr/>
        </p:nvSpPr>
        <p:spPr bwMode="auto">
          <a:xfrm>
            <a:off x="281757" y="6026825"/>
            <a:ext cx="11676677" cy="83117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smtClean="0">
                <a:cs typeface="B Titr" panose="00000700000000000000" pitchFamily="2" charset="-78"/>
              </a:rPr>
              <a:t>منابع:</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برخی منابع</a:t>
            </a:r>
            <a:endParaRPr lang="fa-IR" sz="1200"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 y="0"/>
            <a:ext cx="12192000" cy="1229032"/>
          </a:xfrm>
          <a:prstGeom prst="rect">
            <a:avLst/>
          </a:prstGeom>
        </p:spPr>
      </p:pic>
    </p:spTree>
    <p:extLst>
      <p:ext uri="{BB962C8B-B14F-4D97-AF65-F5344CB8AC3E}">
        <p14:creationId xmlns:p14="http://schemas.microsoft.com/office/powerpoint/2010/main" val="148488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229</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 PC</dc:creator>
  <cp:lastModifiedBy>Reza</cp:lastModifiedBy>
  <cp:revision>5</cp:revision>
  <dcterms:created xsi:type="dcterms:W3CDTF">2021-02-12T18:19:10Z</dcterms:created>
  <dcterms:modified xsi:type="dcterms:W3CDTF">2025-01-27T08:26:12Z</dcterms:modified>
</cp:coreProperties>
</file>